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37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5ABE7-0843-457C-A74A-D6E42CD9A77E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4A508-620D-4C41-9440-F5D7FC905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8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72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948" y="2162218"/>
            <a:ext cx="7292234" cy="406815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 marL="384048" indent="-182880">
              <a:buFont typeface="Arial" panose="020B0604020202020204" pitchFamily="34" charset="0"/>
              <a:buChar char="•"/>
              <a:defRPr sz="1800"/>
            </a:lvl2pPr>
            <a:lvl3pPr marL="566928" indent="-182880">
              <a:buFont typeface="Arial" panose="020B0604020202020204" pitchFamily="34" charset="0"/>
              <a:buChar char="•"/>
              <a:defRPr sz="1600"/>
            </a:lvl3pPr>
            <a:lvl4pPr marL="749808" indent="-182880">
              <a:buFont typeface="Arial" panose="020B0604020202020204" pitchFamily="34" charset="0"/>
              <a:buChar char="•"/>
              <a:defRPr sz="1600"/>
            </a:lvl4pPr>
            <a:lvl5pPr marL="932688" indent="-18288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4424956" y="6473504"/>
            <a:ext cx="74505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0" spc="0" baseline="0" dirty="0" smtClean="0">
                <a:solidFill>
                  <a:srgbClr val="002060"/>
                </a:solidFill>
                <a:latin typeface="+mj-lt"/>
              </a:rPr>
              <a:t>FGW </a:t>
            </a:r>
            <a:r>
              <a:rPr lang="de-DE" sz="1050" b="0" spc="0" baseline="0" dirty="0" err="1" smtClean="0">
                <a:solidFill>
                  <a:srgbClr val="002060"/>
                </a:solidFill>
                <a:latin typeface="+mj-lt"/>
              </a:rPr>
              <a:t>Forschungspartnering</a:t>
            </a:r>
            <a:r>
              <a:rPr lang="de-DE" sz="1050" b="0" spc="0" baseline="0" dirty="0" smtClean="0">
                <a:solidFill>
                  <a:srgbClr val="002060"/>
                </a:solidFill>
                <a:latin typeface="+mj-lt"/>
              </a:rPr>
              <a:t>  |  Ernährung, Bewegung, Psyche – Neue Lösungen für Prävention und Rehabilitation  |  15. April 2024</a:t>
            </a:r>
            <a:endParaRPr lang="de-DE" sz="1050" b="0" spc="0" baseline="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10749747" y="6456247"/>
            <a:ext cx="629453" cy="27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50" b="1" spc="30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1875" y="397167"/>
            <a:ext cx="352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spc="300" dirty="0" smtClean="0">
                <a:solidFill>
                  <a:srgbClr val="002060"/>
                </a:solidFill>
                <a:latin typeface="+mj-lt"/>
              </a:rPr>
              <a:t>Projektideen, Bedarfe</a:t>
            </a:r>
            <a:r>
              <a:rPr lang="de-DE" sz="1800" b="1" spc="300" baseline="0" dirty="0" smtClean="0">
                <a:solidFill>
                  <a:srgbClr val="002060"/>
                </a:solidFill>
                <a:latin typeface="+mj-lt"/>
              </a:rPr>
              <a:t> und Kooperationsgesuche</a:t>
            </a:r>
            <a:endParaRPr lang="de-DE" sz="1800" b="1" spc="3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4437948" y="1611314"/>
            <a:ext cx="7292234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spc="300" dirty="0" smtClean="0">
                <a:solidFill>
                  <a:srgbClr val="C00000"/>
                </a:solidFill>
                <a:latin typeface="+mj-lt"/>
              </a:rPr>
              <a:t>Forschungsschwerpunkte, Methoden</a:t>
            </a:r>
            <a:r>
              <a:rPr lang="de-DE" sz="1800" b="1" spc="300" baseline="0" dirty="0" smtClean="0">
                <a:solidFill>
                  <a:srgbClr val="C00000"/>
                </a:solidFill>
                <a:latin typeface="+mj-lt"/>
              </a:rPr>
              <a:t> und Ressourcen</a:t>
            </a:r>
            <a:endParaRPr lang="de-DE" sz="1800" spc="3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44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28C267-F4A4-44DA-B4FA-051F3E753B61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9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0793" y="2022764"/>
            <a:ext cx="7413351" cy="4283145"/>
          </a:xfrm>
        </p:spPr>
        <p:txBody>
          <a:bodyPr>
            <a:normAutofit/>
          </a:bodyPr>
          <a:lstStyle/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Eigene Forschungsschwerpunkte, eigene Kompetenzen, verfügbare Ressourcen/Infrastrukturen, vorhandene Methoden etc. / ggf. Verweis auf aktuelle Projekte, Publikationen, Netzwerk-Aktivitäten etc. / ggf. Symbolbild…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4449923" y="388948"/>
            <a:ext cx="6112621" cy="985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spc="300" noProof="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/>
              </a:rPr>
              <a:t>Name der Einrichtung [Professur, Klinik, Abteilung, Institut für…]</a:t>
            </a:r>
            <a:endParaRPr kumimoji="0" lang="de-DE" sz="2200" b="1" i="0" u="none" strike="noStrike" kern="1200" cap="none" spc="30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319180" y="1104916"/>
            <a:ext cx="3218873" cy="3410395"/>
          </a:xfrm>
        </p:spPr>
        <p:txBody>
          <a:bodyPr>
            <a:normAutofit/>
          </a:bodyPr>
          <a:lstStyle/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Projektideen, gesuchte Kompetenzen oder Infrastrukturen, gesuchte Partner etc. 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  <a:p>
            <a:pPr marL="142875" indent="-142875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+mj-lt"/>
              </a:rPr>
              <a:t>Text…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"/>
          </p:nvPr>
        </p:nvSpPr>
        <p:spPr>
          <a:xfrm>
            <a:off x="327804" y="4767381"/>
            <a:ext cx="3450566" cy="1736935"/>
          </a:xfrm>
        </p:spPr>
        <p:txBody>
          <a:bodyPr tIns="0" bIns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None/>
            </a:pPr>
            <a:r>
              <a:rPr lang="de-DE" sz="1600" spc="300" dirty="0" smtClean="0">
                <a:solidFill>
                  <a:srgbClr val="002060"/>
                </a:solidFill>
              </a:rPr>
              <a:t>Prof. Max Mustermann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de-DE" sz="1500" dirty="0" smtClean="0">
                <a:solidFill>
                  <a:schemeClr val="bg1"/>
                </a:solidFill>
                <a:latin typeface="+mj-lt"/>
              </a:rPr>
              <a:t>+49 XXX XXX-XXX</a:t>
            </a:r>
            <a:endParaRPr lang="de-DE" sz="1500" dirty="0">
              <a:solidFill>
                <a:schemeClr val="bg1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r>
              <a:rPr lang="de-DE" sz="1500" dirty="0">
                <a:solidFill>
                  <a:schemeClr val="bg1"/>
                </a:solidFill>
                <a:latin typeface="+mj-lt"/>
              </a:rPr>
              <a:t>m</a:t>
            </a:r>
            <a:r>
              <a:rPr lang="de-DE" sz="1500" dirty="0" smtClean="0">
                <a:solidFill>
                  <a:schemeClr val="bg1"/>
                </a:solidFill>
                <a:latin typeface="+mj-lt"/>
              </a:rPr>
              <a:t>ax.mustermann@hochschule.de</a:t>
            </a:r>
          </a:p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r>
              <a:rPr lang="de-DE" sz="1500" dirty="0">
                <a:solidFill>
                  <a:schemeClr val="bg1"/>
                </a:solidFill>
                <a:latin typeface="+mj-lt"/>
              </a:rPr>
              <a:t/>
            </a:r>
            <a:br>
              <a:rPr lang="de-DE" sz="1500" dirty="0">
                <a:solidFill>
                  <a:schemeClr val="bg1"/>
                </a:solidFill>
                <a:latin typeface="+mj-lt"/>
              </a:rPr>
            </a:br>
            <a:r>
              <a:rPr lang="de-DE" sz="1500" dirty="0" smtClean="0">
                <a:solidFill>
                  <a:schemeClr val="bg1"/>
                </a:solidFill>
                <a:latin typeface="+mj-lt"/>
              </a:rPr>
              <a:t>[ggf. Links zu AG-Homepages, ORCID, </a:t>
            </a:r>
            <a:r>
              <a:rPr lang="de-DE" sz="1500" dirty="0" err="1" smtClean="0">
                <a:solidFill>
                  <a:schemeClr val="bg1"/>
                </a:solidFill>
                <a:latin typeface="+mj-lt"/>
              </a:rPr>
              <a:t>GoogleScholar</a:t>
            </a:r>
            <a:r>
              <a:rPr lang="de-DE" sz="15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de-DE" sz="1500" dirty="0" err="1" smtClean="0">
                <a:solidFill>
                  <a:schemeClr val="bg1"/>
                </a:solidFill>
                <a:latin typeface="+mj-lt"/>
              </a:rPr>
              <a:t>Researchgate</a:t>
            </a:r>
            <a:r>
              <a:rPr lang="de-DE" sz="1500" dirty="0" smtClean="0">
                <a:solidFill>
                  <a:schemeClr val="bg1"/>
                </a:solidFill>
                <a:latin typeface="+mj-lt"/>
              </a:rPr>
              <a:t>]</a:t>
            </a:r>
            <a:endParaRPr lang="de-DE" sz="1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631555" y="376138"/>
            <a:ext cx="1302589" cy="100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+mj-lt"/>
              </a:rPr>
              <a:t>Hier ggf. Logo der Einrichtung</a:t>
            </a:r>
            <a:endParaRPr lang="de-DE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84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105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Rückblick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FGW Partnering Workshop</dc:title>
  <dc:creator>hille@th-wildau.de</dc:creator>
  <cp:lastModifiedBy>Carsten Hille</cp:lastModifiedBy>
  <cp:revision>50</cp:revision>
  <dcterms:created xsi:type="dcterms:W3CDTF">2021-03-17T20:25:28Z</dcterms:created>
  <dcterms:modified xsi:type="dcterms:W3CDTF">2024-02-02T09:46:53Z</dcterms:modified>
</cp:coreProperties>
</file>